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9A773-960B-40F3-AF0B-224946F3A469}" type="datetimeFigureOut">
              <a:rPr lang="en-US" smtClean="0"/>
              <a:t>3/13/2009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3A805-6BD8-4FB5-B064-352D2657294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7200" b="1" dirty="0" smtClean="0"/>
              <a:t>Inclusive approach to global issues </a:t>
            </a:r>
            <a:endParaRPr lang="en-GB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issues – shared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responses</a:t>
            </a:r>
            <a:r>
              <a:rPr lang="en-GB" dirty="0" smtClean="0"/>
              <a:t> from</a:t>
            </a:r>
            <a:r>
              <a:rPr lang="en-GB" b="1" dirty="0" smtClean="0">
                <a:solidFill>
                  <a:srgbClr val="C00000"/>
                </a:solidFill>
              </a:rPr>
              <a:t> major world faiths</a:t>
            </a:r>
            <a:r>
              <a:rPr lang="en-GB" dirty="0" smtClean="0"/>
              <a:t> to the aforementioned global issues are </a:t>
            </a:r>
            <a:r>
              <a:rPr lang="en-GB" sz="3600" b="1" dirty="0" smtClean="0">
                <a:solidFill>
                  <a:srgbClr val="C00000"/>
                </a:solidFill>
              </a:rPr>
              <a:t>incredibly similar</a:t>
            </a:r>
          </a:p>
          <a:p>
            <a:endParaRPr lang="en-GB" sz="3600" b="1" dirty="0">
              <a:solidFill>
                <a:srgbClr val="C00000"/>
              </a:solidFill>
            </a:endParaRPr>
          </a:p>
          <a:p>
            <a:r>
              <a:rPr lang="en-GB" dirty="0" smtClean="0"/>
              <a:t>This gives a good, </a:t>
            </a:r>
            <a:r>
              <a:rPr lang="en-GB" sz="3600" b="1" dirty="0" smtClean="0">
                <a:solidFill>
                  <a:srgbClr val="C00000"/>
                </a:solidFill>
              </a:rPr>
              <a:t>solid base </a:t>
            </a:r>
            <a:r>
              <a:rPr lang="en-GB" dirty="0" smtClean="0"/>
              <a:t>for holding an event which can draw upon </a:t>
            </a:r>
            <a:r>
              <a:rPr lang="en-GB" sz="3600" b="1" dirty="0" smtClean="0">
                <a:solidFill>
                  <a:srgbClr val="C00000"/>
                </a:solidFill>
              </a:rPr>
              <a:t>shared values </a:t>
            </a:r>
            <a:endParaRPr lang="en-GB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Interfaith? Single faith? No faith?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An interfaith event </a:t>
            </a:r>
            <a:r>
              <a:rPr lang="en-GB" sz="3600" b="1" dirty="0" smtClean="0">
                <a:solidFill>
                  <a:srgbClr val="C00000"/>
                </a:solidFill>
              </a:rPr>
              <a:t>does not necessarily have to replace</a:t>
            </a:r>
            <a:r>
              <a:rPr lang="en-GB" dirty="0" smtClean="0"/>
              <a:t> existing single faith or secular events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Interfaith social events </a:t>
            </a:r>
            <a:r>
              <a:rPr lang="en-GB" sz="3600" b="1" dirty="0" smtClean="0">
                <a:solidFill>
                  <a:srgbClr val="C00000"/>
                </a:solidFill>
              </a:rPr>
              <a:t>alongside</a:t>
            </a:r>
            <a:r>
              <a:rPr lang="en-GB" dirty="0" smtClean="0"/>
              <a:t> annual worship service</a:t>
            </a:r>
          </a:p>
          <a:p>
            <a:pPr>
              <a:buNone/>
            </a:pPr>
            <a:endParaRPr lang="en-GB" dirty="0"/>
          </a:p>
          <a:p>
            <a:r>
              <a:rPr lang="en-GB" sz="3900" b="1" dirty="0" smtClean="0">
                <a:solidFill>
                  <a:srgbClr val="C00000"/>
                </a:solidFill>
              </a:rPr>
              <a:t>Interfaith worship </a:t>
            </a:r>
            <a:r>
              <a:rPr lang="en-GB" dirty="0" smtClean="0"/>
              <a:t>events are </a:t>
            </a:r>
            <a:r>
              <a:rPr lang="en-GB" sz="3900" b="1" dirty="0" smtClean="0">
                <a:solidFill>
                  <a:srgbClr val="C00000"/>
                </a:solidFill>
              </a:rPr>
              <a:t>difficult</a:t>
            </a:r>
            <a:r>
              <a:rPr lang="en-GB" dirty="0" smtClean="0"/>
              <a:t> to hold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GB" dirty="0" smtClean="0"/>
              <a:t>Previous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286412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Interfaith events do not have to centre around faith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Bring and share </a:t>
            </a:r>
            <a:r>
              <a:rPr lang="en-GB" sz="2400" b="1" dirty="0" smtClean="0">
                <a:solidFill>
                  <a:srgbClr val="C00000"/>
                </a:solidFill>
              </a:rPr>
              <a:t>lunches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Talks</a:t>
            </a:r>
            <a:r>
              <a:rPr lang="en-GB" sz="2000" dirty="0" smtClean="0"/>
              <a:t> with an </a:t>
            </a:r>
            <a:r>
              <a:rPr lang="en-GB" sz="2400" b="1" dirty="0" smtClean="0">
                <a:solidFill>
                  <a:srgbClr val="C00000"/>
                </a:solidFill>
              </a:rPr>
              <a:t>expert speaker </a:t>
            </a:r>
            <a:r>
              <a:rPr lang="en-GB" sz="2000" dirty="0" smtClean="0"/>
              <a:t>from a faith community on a global issue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Discussion forums </a:t>
            </a:r>
            <a:r>
              <a:rPr lang="en-GB" sz="2000" dirty="0" smtClean="0"/>
              <a:t>led by members of the local community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Topical films </a:t>
            </a:r>
            <a:r>
              <a:rPr lang="en-GB" sz="2000" dirty="0" smtClean="0"/>
              <a:t>or </a:t>
            </a:r>
            <a:r>
              <a:rPr lang="en-GB" sz="2400" b="1" dirty="0" smtClean="0">
                <a:solidFill>
                  <a:srgbClr val="C00000"/>
                </a:solidFill>
              </a:rPr>
              <a:t>documentaries</a:t>
            </a:r>
            <a:r>
              <a:rPr lang="en-GB" sz="2000" dirty="0" smtClean="0"/>
              <a:t> with discussion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Interfaith</a:t>
            </a: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prayer </a:t>
            </a:r>
            <a:r>
              <a:rPr lang="en-GB" sz="2000" dirty="0" smtClean="0"/>
              <a:t>and reflection sessions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Family</a:t>
            </a:r>
            <a:r>
              <a:rPr lang="en-GB" sz="2000" dirty="0" smtClean="0"/>
              <a:t> fun days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Children’s workshops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Storytelling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Music and performance </a:t>
            </a:r>
            <a:r>
              <a:rPr lang="en-GB" sz="2000" dirty="0" smtClean="0"/>
              <a:t>from a range of </a:t>
            </a:r>
            <a:r>
              <a:rPr lang="en-GB" sz="2400" b="1" dirty="0" smtClean="0">
                <a:solidFill>
                  <a:srgbClr val="C00000"/>
                </a:solidFill>
              </a:rPr>
              <a:t>cultural traditions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Interfaith walks</a:t>
            </a:r>
          </a:p>
          <a:p>
            <a:r>
              <a:rPr lang="en-GB" sz="2400" b="1" dirty="0" smtClean="0">
                <a:solidFill>
                  <a:srgbClr val="C00000"/>
                </a:solidFill>
              </a:rPr>
              <a:t>Fair Trade coffee </a:t>
            </a:r>
            <a:r>
              <a:rPr lang="en-GB" sz="2000" dirty="0" smtClean="0"/>
              <a:t>mornings</a:t>
            </a:r>
          </a:p>
          <a:p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GB" dirty="0" smtClean="0"/>
              <a:t>Practical advise – OWW website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en-GB" dirty="0" smtClean="0"/>
              <a:t>See the following pages: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b="1" dirty="0" smtClean="0">
                <a:solidFill>
                  <a:srgbClr val="C00000"/>
                </a:solidFill>
              </a:rPr>
              <a:t>‘interfaith guidelines’</a:t>
            </a:r>
            <a:endParaRPr lang="en-GB" sz="3200" b="1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GB" sz="3200" b="1" dirty="0" smtClean="0"/>
              <a:t> ‘working together’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</a:rPr>
              <a:t> ‘Building Bridges Together to Address Shared Global Concerns’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smtClean="0"/>
              <a:t>‘Involving new people and forming a local OWW group’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</a:rPr>
              <a:t>‘Ten Top Tips’ (general events planning advice) </a:t>
            </a:r>
          </a:p>
          <a:p>
            <a:pPr lvl="1">
              <a:buFont typeface="Wingdings" pitchFamily="2" charset="2"/>
              <a:buChar char="Ø"/>
            </a:pPr>
            <a:endParaRPr lang="en-GB" sz="3200" b="1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GB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501222" y="1214422"/>
            <a:ext cx="2257412" cy="322561"/>
          </a:xfrm>
        </p:spPr>
        <p:txBody>
          <a:bodyPr>
            <a:noAutofit/>
          </a:bodyPr>
          <a:lstStyle/>
          <a:p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   </a:t>
            </a:r>
            <a:endParaRPr lang="en-GB" sz="1800" b="1" i="1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b="1" dirty="0" smtClean="0"/>
              <a:t> </a:t>
            </a:r>
            <a:r>
              <a:rPr lang="en-GB" sz="2000" b="1" dirty="0" smtClean="0">
                <a:solidFill>
                  <a:srgbClr val="C00000"/>
                </a:solidFill>
              </a:rPr>
              <a:t>In groups of 3 - 4 , discuss how you would advise each of the people who gave the following responses – advising them on how to move forward in interfaith planning given their individual circumstances.</a:t>
            </a:r>
          </a:p>
          <a:p>
            <a:pPr lvl="1">
              <a:buNone/>
            </a:pPr>
            <a:endParaRPr lang="en-GB" sz="1600" b="1" i="1" dirty="0" smtClean="0"/>
          </a:p>
          <a:p>
            <a:pPr lvl="1">
              <a:buNone/>
            </a:pPr>
            <a:r>
              <a:rPr lang="en-GB" sz="1600" b="1" i="1" dirty="0" smtClean="0"/>
              <a:t> ‘</a:t>
            </a:r>
            <a:r>
              <a:rPr lang="en-GB" sz="1800" b="1" i="1" dirty="0" err="1" smtClean="0"/>
              <a:t>Minehead</a:t>
            </a:r>
            <a:r>
              <a:rPr lang="en-GB" sz="1800" b="1" i="1" dirty="0" smtClean="0"/>
              <a:t> has no non-Christian places of worship or faith groups that are  identifiable’</a:t>
            </a:r>
          </a:p>
          <a:p>
            <a:pPr lvl="1">
              <a:buNone/>
            </a:pPr>
            <a:endParaRPr lang="en-GB" sz="1800" b="1" i="1" dirty="0"/>
          </a:p>
          <a:p>
            <a:pPr lvl="1">
              <a:buNone/>
            </a:pPr>
            <a:r>
              <a:rPr lang="en-GB" sz="1800" b="1" i="1" dirty="0" smtClean="0"/>
              <a:t>‘no plans at present’</a:t>
            </a:r>
          </a:p>
          <a:p>
            <a:pPr lvl="1">
              <a:buNone/>
            </a:pPr>
            <a:endParaRPr lang="en-GB" sz="1800" b="1" i="1" dirty="0"/>
          </a:p>
          <a:p>
            <a:pPr lvl="1">
              <a:buNone/>
            </a:pPr>
            <a:r>
              <a:rPr lang="en-GB" sz="1800" b="1" i="1" dirty="0" smtClean="0"/>
              <a:t>‘</a:t>
            </a:r>
            <a:r>
              <a:rPr lang="en-GB" sz="1800" b="1" i="1" dirty="0" err="1" smtClean="0"/>
              <a:t>Bridport</a:t>
            </a:r>
            <a:r>
              <a:rPr lang="en-GB" sz="1800" b="1" i="1" dirty="0" smtClean="0"/>
              <a:t> is a mainly white community – not really possible’</a:t>
            </a:r>
          </a:p>
          <a:p>
            <a:pPr lvl="1">
              <a:buNone/>
            </a:pPr>
            <a:endParaRPr lang="en-GB" sz="1800" b="1" i="1" dirty="0"/>
          </a:p>
          <a:p>
            <a:pPr lvl="1">
              <a:buNone/>
            </a:pPr>
            <a:r>
              <a:rPr lang="en-GB" sz="1800" b="1" i="1" dirty="0" smtClean="0"/>
              <a:t>‘focus was climate change rather than interfaith relations’</a:t>
            </a:r>
          </a:p>
          <a:p>
            <a:pPr lvl="1">
              <a:buNone/>
            </a:pPr>
            <a:endParaRPr lang="en-GB" sz="1800" b="1" i="1" dirty="0"/>
          </a:p>
          <a:p>
            <a:pPr lvl="1">
              <a:buNone/>
            </a:pPr>
            <a:r>
              <a:rPr lang="en-GB" sz="1800" b="1" i="1" dirty="0" smtClean="0"/>
              <a:t>‘we need to think about something outside Sunday services!’</a:t>
            </a:r>
          </a:p>
          <a:p>
            <a:pPr lvl="1">
              <a:buNone/>
            </a:pPr>
            <a:endParaRPr lang="en-GB" sz="1800" b="1" i="1" dirty="0"/>
          </a:p>
          <a:p>
            <a:pPr lvl="1">
              <a:buNone/>
            </a:pPr>
            <a:r>
              <a:rPr lang="en-GB" sz="1800" b="1" i="1" dirty="0" smtClean="0"/>
              <a:t>‘Open a dialogue with the Muslim community. No other communities present’.</a:t>
            </a:r>
          </a:p>
          <a:p>
            <a:pPr lvl="1">
              <a:buNone/>
            </a:pPr>
            <a:endParaRPr lang="en-GB" sz="1800" b="1" i="1" dirty="0"/>
          </a:p>
          <a:p>
            <a:pPr lvl="1">
              <a:buNone/>
            </a:pPr>
            <a:r>
              <a:rPr lang="en-GB" sz="1800" b="1" i="1" dirty="0" smtClean="0"/>
              <a:t>‘Try a joint service with Sikhs/Hindus/ Muslims’</a:t>
            </a:r>
          </a:p>
          <a:p>
            <a:pPr lvl="1">
              <a:buNone/>
            </a:pPr>
            <a:endParaRPr lang="en-GB" sz="1600" dirty="0" smtClean="0"/>
          </a:p>
          <a:p>
            <a:endParaRPr lang="en-GB" sz="2000" dirty="0" smtClean="0"/>
          </a:p>
          <a:p>
            <a:pPr lvl="1">
              <a:buNone/>
            </a:pPr>
            <a:endParaRPr lang="en-GB" sz="1600" b="1" i="1" dirty="0" smtClean="0"/>
          </a:p>
          <a:p>
            <a:pPr lvl="1">
              <a:buNone/>
            </a:pPr>
            <a:endParaRPr lang="en-GB" sz="1600" i="1" dirty="0"/>
          </a:p>
          <a:p>
            <a:pPr lvl="1">
              <a:buNone/>
            </a:pPr>
            <a:endParaRPr lang="en-GB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Faith, values and community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GB" dirty="0" smtClean="0"/>
              <a:t>One World Week asks people to draw upon their </a:t>
            </a:r>
            <a:r>
              <a:rPr lang="en-GB" sz="3600" b="1" dirty="0" smtClean="0">
                <a:solidFill>
                  <a:srgbClr val="C00000"/>
                </a:solidFill>
              </a:rPr>
              <a:t>own values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To take action on a </a:t>
            </a:r>
            <a:r>
              <a:rPr lang="en-GB" sz="3600" b="1" dirty="0" smtClean="0">
                <a:solidFill>
                  <a:srgbClr val="C00000"/>
                </a:solidFill>
              </a:rPr>
              <a:t>global issue </a:t>
            </a:r>
            <a:r>
              <a:rPr lang="en-GB" dirty="0" smtClean="0"/>
              <a:t>we must start at a </a:t>
            </a:r>
            <a:r>
              <a:rPr lang="en-GB" sz="3600" b="1" dirty="0" smtClean="0">
                <a:solidFill>
                  <a:srgbClr val="C00000"/>
                </a:solidFill>
              </a:rPr>
              <a:t>local level</a:t>
            </a:r>
          </a:p>
          <a:p>
            <a:pPr>
              <a:buNone/>
            </a:pPr>
            <a:endParaRPr lang="en-GB" b="1" dirty="0"/>
          </a:p>
          <a:p>
            <a:r>
              <a:rPr lang="en-GB" sz="3600" b="1" dirty="0" smtClean="0">
                <a:solidFill>
                  <a:srgbClr val="C00000"/>
                </a:solidFill>
              </a:rPr>
              <a:t>Community spirit </a:t>
            </a:r>
            <a:r>
              <a:rPr lang="en-GB" dirty="0" smtClean="0"/>
              <a:t>that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</a:t>
            </a:r>
            <a:r>
              <a:rPr lang="en-GB" sz="3600" b="1" dirty="0" smtClean="0">
                <a:solidFill>
                  <a:srgbClr val="C00000"/>
                </a:solidFill>
              </a:rPr>
              <a:t>crosses boundaries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endParaRPr lang="en-GB" dirty="0" smtClean="0"/>
          </a:p>
          <a:p>
            <a:r>
              <a:rPr lang="en-GB" sz="4000" dirty="0" smtClean="0"/>
              <a:t>Interfaith events are </a:t>
            </a:r>
            <a:r>
              <a:rPr lang="en-GB" sz="4000" b="1" dirty="0" smtClean="0">
                <a:solidFill>
                  <a:srgbClr val="C00000"/>
                </a:solidFill>
              </a:rPr>
              <a:t>already happening </a:t>
            </a:r>
            <a:r>
              <a:rPr lang="en-GB" sz="4000" dirty="0" smtClean="0"/>
              <a:t>up and down the country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 of the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Why is interfaith work </a:t>
            </a:r>
            <a:r>
              <a:rPr lang="en-GB" sz="3600" b="1" dirty="0" smtClean="0">
                <a:solidFill>
                  <a:srgbClr val="C00000"/>
                </a:solidFill>
              </a:rPr>
              <a:t>important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and </a:t>
            </a:r>
            <a:r>
              <a:rPr lang="en-GB" sz="3600" b="1" dirty="0" smtClean="0">
                <a:solidFill>
                  <a:srgbClr val="C00000"/>
                </a:solidFill>
              </a:rPr>
              <a:t>necessary</a:t>
            </a:r>
            <a:r>
              <a:rPr lang="en-GB" dirty="0" smtClean="0"/>
              <a:t>?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What do </a:t>
            </a:r>
            <a:r>
              <a:rPr lang="en-GB" sz="3600" b="1" dirty="0" smtClean="0">
                <a:solidFill>
                  <a:srgbClr val="C00000"/>
                </a:solidFill>
              </a:rPr>
              <a:t>we mean </a:t>
            </a:r>
            <a:r>
              <a:rPr lang="en-GB" dirty="0" smtClean="0"/>
              <a:t>when we talk about interfaith?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What can be </a:t>
            </a:r>
            <a:r>
              <a:rPr lang="en-GB" sz="3600" b="1" dirty="0" smtClean="0">
                <a:solidFill>
                  <a:srgbClr val="C00000"/>
                </a:solidFill>
              </a:rPr>
              <a:t>realistically achiev</a:t>
            </a:r>
            <a:r>
              <a:rPr lang="en-GB" b="1" dirty="0" smtClean="0">
                <a:solidFill>
                  <a:srgbClr val="C00000"/>
                </a:solidFill>
              </a:rPr>
              <a:t>ed </a:t>
            </a:r>
            <a:r>
              <a:rPr lang="en-GB" dirty="0" smtClean="0"/>
              <a:t>through holding an interfaith event?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an inclusive approach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Opportunity to </a:t>
            </a:r>
            <a:r>
              <a:rPr lang="en-GB" b="1" dirty="0" smtClean="0">
                <a:solidFill>
                  <a:srgbClr val="C00000"/>
                </a:solidFill>
              </a:rPr>
              <a:t>meet new people</a:t>
            </a:r>
          </a:p>
          <a:p>
            <a:endParaRPr lang="en-GB" dirty="0"/>
          </a:p>
          <a:p>
            <a:r>
              <a:rPr lang="en-GB" dirty="0" smtClean="0"/>
              <a:t>Opportunity to </a:t>
            </a:r>
            <a:r>
              <a:rPr lang="en-GB" b="1" dirty="0" smtClean="0">
                <a:solidFill>
                  <a:srgbClr val="C00000"/>
                </a:solidFill>
              </a:rPr>
              <a:t>learn</a:t>
            </a:r>
            <a:r>
              <a:rPr lang="en-GB" b="1" dirty="0" smtClean="0"/>
              <a:t> </a:t>
            </a:r>
            <a:r>
              <a:rPr lang="en-GB" dirty="0" smtClean="0"/>
              <a:t>about the </a:t>
            </a:r>
            <a:r>
              <a:rPr lang="en-GB" b="1" dirty="0" smtClean="0">
                <a:solidFill>
                  <a:srgbClr val="C00000"/>
                </a:solidFill>
              </a:rPr>
              <a:t>experiences of others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Opportunity to show a </a:t>
            </a:r>
            <a:r>
              <a:rPr lang="en-GB" b="1" dirty="0" smtClean="0">
                <a:solidFill>
                  <a:srgbClr val="C00000"/>
                </a:solidFill>
              </a:rPr>
              <a:t>unified approach </a:t>
            </a:r>
            <a:r>
              <a:rPr lang="en-GB" dirty="0" smtClean="0"/>
              <a:t>to </a:t>
            </a:r>
            <a:r>
              <a:rPr lang="en-GB" b="1" dirty="0" smtClean="0">
                <a:solidFill>
                  <a:srgbClr val="C00000"/>
                </a:solidFill>
              </a:rPr>
              <a:t>world issues</a:t>
            </a:r>
            <a:endParaRPr lang="en-GB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what is an interfaith event?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</a:t>
            </a:r>
            <a:r>
              <a:rPr lang="en-GB" sz="3600" b="1" dirty="0" smtClean="0">
                <a:solidFill>
                  <a:srgbClr val="C00000"/>
                </a:solidFill>
              </a:rPr>
              <a:t>not about pretending </a:t>
            </a:r>
            <a:r>
              <a:rPr lang="en-GB" dirty="0" smtClean="0"/>
              <a:t>we all hold the same beliefs, because we do not.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It is </a:t>
            </a:r>
            <a:r>
              <a:rPr lang="en-GB" sz="3600" b="1" dirty="0" smtClean="0">
                <a:solidFill>
                  <a:srgbClr val="C00000"/>
                </a:solidFill>
              </a:rPr>
              <a:t>not about watering down </a:t>
            </a:r>
            <a:r>
              <a:rPr lang="en-GB" dirty="0" smtClean="0"/>
              <a:t>one’s faith.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It is </a:t>
            </a:r>
            <a:r>
              <a:rPr lang="en-GB" sz="3600" b="1" dirty="0" smtClean="0">
                <a:solidFill>
                  <a:srgbClr val="C00000"/>
                </a:solidFill>
              </a:rPr>
              <a:t>not about converting </a:t>
            </a:r>
            <a:r>
              <a:rPr lang="en-GB" dirty="0" smtClean="0"/>
              <a:t>someone to one’s own viewpoint.   </a:t>
            </a: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space where everyone feels...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Welcome</a:t>
            </a:r>
          </a:p>
          <a:p>
            <a:pPr>
              <a:buNone/>
            </a:pPr>
            <a:endParaRPr lang="en-GB" sz="3600" b="1" dirty="0" smtClean="0">
              <a:solidFill>
                <a:srgbClr val="C00000"/>
              </a:solidFill>
            </a:endParaRPr>
          </a:p>
          <a:p>
            <a:r>
              <a:rPr lang="en-GB" sz="3600" b="1" dirty="0" smtClean="0">
                <a:solidFill>
                  <a:srgbClr val="C00000"/>
                </a:solidFill>
              </a:rPr>
              <a:t>Included</a:t>
            </a:r>
          </a:p>
          <a:p>
            <a:pPr>
              <a:buNone/>
            </a:pPr>
            <a:endParaRPr lang="en-GB" sz="3600" b="1" dirty="0" smtClean="0">
              <a:solidFill>
                <a:srgbClr val="C00000"/>
              </a:solidFill>
            </a:endParaRPr>
          </a:p>
          <a:p>
            <a:r>
              <a:rPr lang="en-GB" sz="3600" b="1" dirty="0" smtClean="0">
                <a:solidFill>
                  <a:srgbClr val="C00000"/>
                </a:solidFill>
              </a:rPr>
              <a:t>Comfortable to be themselves</a:t>
            </a:r>
          </a:p>
          <a:p>
            <a:endParaRPr lang="en-GB" dirty="0"/>
          </a:p>
          <a:p>
            <a:r>
              <a:rPr lang="en-GB" dirty="0" smtClean="0"/>
              <a:t>These are the foundation blocks of any good interfaith event</a:t>
            </a:r>
            <a:endParaRPr lang="en-GB" dirty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Being a neighbour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People have to feel that the event is </a:t>
            </a:r>
            <a:r>
              <a:rPr lang="en-GB" b="1" dirty="0" smtClean="0">
                <a:solidFill>
                  <a:srgbClr val="C00000"/>
                </a:solidFill>
              </a:rPr>
              <a:t>‘for them’</a:t>
            </a:r>
          </a:p>
          <a:p>
            <a:endParaRPr lang="en-GB" dirty="0"/>
          </a:p>
          <a:p>
            <a:r>
              <a:rPr lang="en-GB" dirty="0" smtClean="0"/>
              <a:t>To be authentically interfaith, </a:t>
            </a:r>
            <a:r>
              <a:rPr lang="en-GB" b="1" dirty="0" smtClean="0">
                <a:solidFill>
                  <a:srgbClr val="C00000"/>
                </a:solidFill>
              </a:rPr>
              <a:t>representatives of all faiths</a:t>
            </a:r>
            <a:r>
              <a:rPr lang="en-GB" dirty="0" smtClean="0"/>
              <a:t> embraced should be involved in the </a:t>
            </a:r>
            <a:r>
              <a:rPr lang="en-GB" b="1" dirty="0" smtClean="0">
                <a:solidFill>
                  <a:srgbClr val="C00000"/>
                </a:solidFill>
              </a:rPr>
              <a:t>planning and organising </a:t>
            </a:r>
            <a:r>
              <a:rPr lang="en-GB" dirty="0" smtClean="0"/>
              <a:t>where possible.</a:t>
            </a:r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 A spirit of </a:t>
            </a:r>
            <a:r>
              <a:rPr lang="en-GB" b="1" dirty="0" smtClean="0">
                <a:solidFill>
                  <a:srgbClr val="C00000"/>
                </a:solidFill>
              </a:rPr>
              <a:t>neighbourliness</a:t>
            </a:r>
            <a:r>
              <a:rPr lang="en-GB" dirty="0" smtClean="0"/>
              <a:t> – an </a:t>
            </a:r>
            <a:r>
              <a:rPr lang="en-GB" b="1" dirty="0" smtClean="0">
                <a:solidFill>
                  <a:srgbClr val="C00000"/>
                </a:solidFill>
              </a:rPr>
              <a:t>act of unity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issues – shared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In order to strive towards alleviating </a:t>
            </a:r>
            <a:r>
              <a:rPr lang="en-GB" b="1" dirty="0" smtClean="0">
                <a:solidFill>
                  <a:srgbClr val="C00000"/>
                </a:solidFill>
              </a:rPr>
              <a:t>hunger</a:t>
            </a:r>
            <a:r>
              <a:rPr lang="en-GB" dirty="0" smtClean="0"/>
              <a:t>, slowing down </a:t>
            </a:r>
            <a:r>
              <a:rPr lang="en-GB" b="1" dirty="0" smtClean="0">
                <a:solidFill>
                  <a:srgbClr val="C00000"/>
                </a:solidFill>
              </a:rPr>
              <a:t>climate change</a:t>
            </a:r>
            <a:r>
              <a:rPr lang="en-GB" dirty="0" smtClean="0"/>
              <a:t>, campaigning for </a:t>
            </a:r>
            <a:r>
              <a:rPr lang="en-GB" b="1" dirty="0" smtClean="0">
                <a:solidFill>
                  <a:srgbClr val="C00000"/>
                </a:solidFill>
              </a:rPr>
              <a:t>fair trade</a:t>
            </a:r>
            <a:r>
              <a:rPr lang="en-GB" dirty="0" smtClean="0"/>
              <a:t> and creating </a:t>
            </a:r>
            <a:r>
              <a:rPr lang="en-GB" b="1" dirty="0" smtClean="0">
                <a:solidFill>
                  <a:srgbClr val="C00000"/>
                </a:solidFill>
              </a:rPr>
              <a:t>peaceful societies</a:t>
            </a:r>
            <a:r>
              <a:rPr lang="en-GB" dirty="0" smtClean="0"/>
              <a:t>...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....we </a:t>
            </a:r>
            <a:r>
              <a:rPr lang="en-GB" sz="7200" b="1" dirty="0" smtClean="0">
                <a:solidFill>
                  <a:srgbClr val="C00000"/>
                </a:solidFill>
              </a:rPr>
              <a:t>must</a:t>
            </a:r>
            <a:r>
              <a:rPr lang="en-GB" sz="6000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work together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</TotalTime>
  <Words>574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Inclusive approach to global issues </vt:lpstr>
      <vt:lpstr>Faith, values and community</vt:lpstr>
      <vt:lpstr>Slide 3</vt:lpstr>
      <vt:lpstr>Aim of the session</vt:lpstr>
      <vt:lpstr>Why is an inclusive approach important?</vt:lpstr>
      <vt:lpstr>So what is an interfaith event?</vt:lpstr>
      <vt:lpstr>A space where everyone feels...</vt:lpstr>
      <vt:lpstr>Being a neighbour</vt:lpstr>
      <vt:lpstr>Global issues – shared values</vt:lpstr>
      <vt:lpstr>Global issues – shared values</vt:lpstr>
      <vt:lpstr>Interfaith? Single faith? No faith?</vt:lpstr>
      <vt:lpstr>Previous events</vt:lpstr>
      <vt:lpstr>Practical advise – OWW website</vt:lpstr>
      <vt:lpstr>Slide 14</vt:lpstr>
    </vt:vector>
  </TitlesOfParts>
  <Company>One World Week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Interfaith events</dc:title>
  <dc:creator>research</dc:creator>
  <cp:lastModifiedBy>research</cp:lastModifiedBy>
  <cp:revision>17</cp:revision>
  <dcterms:created xsi:type="dcterms:W3CDTF">2009-03-13T12:14:10Z</dcterms:created>
  <dcterms:modified xsi:type="dcterms:W3CDTF">2009-03-13T15:17:40Z</dcterms:modified>
</cp:coreProperties>
</file>